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946900" cy="9283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CCECFF"/>
    <a:srgbClr val="0066FF"/>
    <a:srgbClr val="99CCFF"/>
    <a:srgbClr val="3366CC"/>
    <a:srgbClr val="0033CC"/>
    <a:srgbClr val="66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563" autoAdjust="0"/>
  </p:normalViewPr>
  <p:slideViewPr>
    <p:cSldViewPr>
      <p:cViewPr varScale="1">
        <p:scale>
          <a:sx n="80" d="100"/>
          <a:sy n="80" d="100"/>
        </p:scale>
        <p:origin x="93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estilos de título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pitchFamily="18" charset="0"/>
              </a:defRPr>
            </a:lvl1pPr>
          </a:lstStyle>
          <a:p>
            <a:fld id="{68005673-7BDA-4AA8-ABD2-040F9203ECD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02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GB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Realizado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: </a:t>
            </a:r>
            <a:endParaRPr lang="en-GB" dirty="0"/>
          </a:p>
        </p:txBody>
      </p:sp>
      <p:sp>
        <p:nvSpPr>
          <p:cNvPr id="7" name="6 Forma libre"/>
          <p:cNvSpPr/>
          <p:nvPr userDrawn="1"/>
        </p:nvSpPr>
        <p:spPr bwMode="auto">
          <a:xfrm>
            <a:off x="0" y="5385548"/>
            <a:ext cx="10072726" cy="1606923"/>
          </a:xfrm>
          <a:custGeom>
            <a:avLst/>
            <a:gdLst>
              <a:gd name="connsiteX0" fmla="*/ 0 w 10150288"/>
              <a:gd name="connsiteY0" fmla="*/ 1459005 h 1606923"/>
              <a:gd name="connsiteX1" fmla="*/ 9130553 w 10150288"/>
              <a:gd name="connsiteY1" fmla="*/ 6723 h 1606923"/>
              <a:gd name="connsiteX2" fmla="*/ 6118412 w 10150288"/>
              <a:gd name="connsiteY2" fmla="*/ 1418664 h 1606923"/>
              <a:gd name="connsiteX3" fmla="*/ 9130553 w 10150288"/>
              <a:gd name="connsiteY3" fmla="*/ 1136276 h 160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50288" h="1606923">
                <a:moveTo>
                  <a:pt x="0" y="1459005"/>
                </a:moveTo>
                <a:cubicBezTo>
                  <a:pt x="4055409" y="736225"/>
                  <a:pt x="8110818" y="13446"/>
                  <a:pt x="9130553" y="6723"/>
                </a:cubicBezTo>
                <a:cubicBezTo>
                  <a:pt x="10150288" y="0"/>
                  <a:pt x="6118412" y="1230405"/>
                  <a:pt x="6118412" y="1418664"/>
                </a:cubicBezTo>
                <a:cubicBezTo>
                  <a:pt x="6118412" y="1606923"/>
                  <a:pt x="8635253" y="1183341"/>
                  <a:pt x="9130553" y="1136276"/>
                </a:cubicBezTo>
              </a:path>
            </a:pathLst>
          </a:custGeom>
          <a:noFill/>
          <a:ln w="38100" cap="flat" cmpd="sng" algn="ctr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7 Rectángulo"/>
          <p:cNvSpPr/>
          <p:nvPr userDrawn="1"/>
        </p:nvSpPr>
        <p:spPr bwMode="auto">
          <a:xfrm>
            <a:off x="0" y="0"/>
            <a:ext cx="121441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72D149-A746-4862-97CC-C7328618797D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BBAC04D-EC40-4C77-8481-C686DB4ABB00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92013B-0983-4D27-99EC-43F57D6D9115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7" name="16 Forma libre"/>
          <p:cNvSpPr/>
          <p:nvPr userDrawn="1"/>
        </p:nvSpPr>
        <p:spPr bwMode="auto">
          <a:xfrm>
            <a:off x="0" y="-22411"/>
            <a:ext cx="9144000" cy="1022520"/>
          </a:xfrm>
          <a:custGeom>
            <a:avLst/>
            <a:gdLst>
              <a:gd name="connsiteX0" fmla="*/ 0 w 9130553"/>
              <a:gd name="connsiteY0" fmla="*/ 1797424 h 2012577"/>
              <a:gd name="connsiteX1" fmla="*/ 3079376 w 9130553"/>
              <a:gd name="connsiteY1" fmla="*/ 35859 h 2012577"/>
              <a:gd name="connsiteX2" fmla="*/ 9130553 w 9130553"/>
              <a:gd name="connsiteY2" fmla="*/ 2012577 h 201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30553" h="2012577">
                <a:moveTo>
                  <a:pt x="0" y="1797424"/>
                </a:moveTo>
                <a:cubicBezTo>
                  <a:pt x="778808" y="898712"/>
                  <a:pt x="1557617" y="0"/>
                  <a:pt x="3079376" y="35859"/>
                </a:cubicBezTo>
                <a:cubicBezTo>
                  <a:pt x="4601135" y="71718"/>
                  <a:pt x="8451477" y="2010336"/>
                  <a:pt x="9130553" y="2012577"/>
                </a:cubicBezTo>
              </a:path>
            </a:pathLst>
          </a:custGeom>
          <a:noFill/>
          <a:ln w="571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22 Forma libre"/>
          <p:cNvSpPr/>
          <p:nvPr userDrawn="1"/>
        </p:nvSpPr>
        <p:spPr bwMode="auto">
          <a:xfrm>
            <a:off x="0" y="5385548"/>
            <a:ext cx="10072726" cy="1606923"/>
          </a:xfrm>
          <a:custGeom>
            <a:avLst/>
            <a:gdLst>
              <a:gd name="connsiteX0" fmla="*/ 0 w 10150288"/>
              <a:gd name="connsiteY0" fmla="*/ 1459005 h 1606923"/>
              <a:gd name="connsiteX1" fmla="*/ 9130553 w 10150288"/>
              <a:gd name="connsiteY1" fmla="*/ 6723 h 1606923"/>
              <a:gd name="connsiteX2" fmla="*/ 6118412 w 10150288"/>
              <a:gd name="connsiteY2" fmla="*/ 1418664 h 1606923"/>
              <a:gd name="connsiteX3" fmla="*/ 9130553 w 10150288"/>
              <a:gd name="connsiteY3" fmla="*/ 1136276 h 1606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50288" h="1606923">
                <a:moveTo>
                  <a:pt x="0" y="1459005"/>
                </a:moveTo>
                <a:cubicBezTo>
                  <a:pt x="4055409" y="736225"/>
                  <a:pt x="8110818" y="13446"/>
                  <a:pt x="9130553" y="6723"/>
                </a:cubicBezTo>
                <a:cubicBezTo>
                  <a:pt x="10150288" y="0"/>
                  <a:pt x="6118412" y="1230405"/>
                  <a:pt x="6118412" y="1418664"/>
                </a:cubicBezTo>
                <a:cubicBezTo>
                  <a:pt x="6118412" y="1606923"/>
                  <a:pt x="8635253" y="1183341"/>
                  <a:pt x="9130553" y="1136276"/>
                </a:cubicBezTo>
              </a:path>
            </a:pathLst>
          </a:custGeom>
          <a:noFill/>
          <a:ln w="38100" cap="flat" cmpd="sng" algn="ctr">
            <a:solidFill>
              <a:srgbClr val="00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D7CFC9-5B25-4672-8D7A-6075C77BAA8D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87897D9-953F-4941-A9D9-A3154D734247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EA5876-B9BA-49BF-B17E-CF9F678FD5A2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378E0F-F39D-447D-8E73-42C4894386FE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AB8C774-1F51-4F43-911A-39F61E6C6DAC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A30A00E-1AFB-4F34-9712-F30FDBB4F009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quarter" idx="10"/>
          </p:nvPr>
        </p:nvSpPr>
        <p:spPr>
          <a:xfrm>
            <a:off x="228600" y="6326188"/>
            <a:ext cx="1905000" cy="3794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410200" y="6324600"/>
            <a:ext cx="1905000" cy="379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8F6336B-0AAA-46CB-9463-4A9D89D67ACC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estilo de título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estilos de título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16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r>
              <a:rPr lang="en-GB" dirty="0" err="1" smtClean="0"/>
              <a:t>Nombre</a:t>
            </a:r>
            <a:r>
              <a:rPr lang="en-GB" dirty="0" smtClean="0"/>
              <a:t> del </a:t>
            </a:r>
            <a:r>
              <a:rPr lang="en-GB" dirty="0" err="1" smtClean="0"/>
              <a:t>producto</a:t>
            </a:r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1403648" y="1628800"/>
            <a:ext cx="6912768" cy="3888432"/>
          </a:xfrm>
        </p:spPr>
        <p:txBody>
          <a:bodyPr/>
          <a:lstStyle/>
          <a:p>
            <a:r>
              <a:rPr lang="en-US" sz="4800" dirty="0" smtClean="0">
                <a:latin typeface="+mn-lt"/>
                <a:ea typeface="+mn-ea"/>
                <a:cs typeface="+mn-cs"/>
              </a:rPr>
              <a:t>Steps </a:t>
            </a:r>
            <a:r>
              <a:rPr lang="en-US" sz="4800" dirty="0">
                <a:latin typeface="+mn-lt"/>
                <a:ea typeface="+mn-ea"/>
                <a:cs typeface="+mn-cs"/>
              </a:rPr>
              <a:t>to download </a:t>
            </a:r>
            <a:r>
              <a:rPr lang="en-US" sz="4800" dirty="0" smtClean="0">
                <a:latin typeface="+mn-lt"/>
                <a:ea typeface="+mn-ea"/>
                <a:cs typeface="+mn-cs"/>
              </a:rPr>
              <a:t>   videos </a:t>
            </a:r>
            <a:r>
              <a:rPr lang="en-US" sz="4800" dirty="0">
                <a:latin typeface="+mn-lt"/>
                <a:ea typeface="+mn-ea"/>
                <a:cs typeface="+mn-cs"/>
              </a:rPr>
              <a:t>from </a:t>
            </a:r>
            <a:r>
              <a:rPr lang="en-US" sz="4800" dirty="0" smtClean="0">
                <a:latin typeface="+mn-lt"/>
                <a:ea typeface="+mn-ea"/>
                <a:cs typeface="+mn-cs"/>
              </a:rPr>
              <a:t>YouTube  easy </a:t>
            </a:r>
            <a:r>
              <a:rPr lang="en-US" sz="4800" dirty="0">
                <a:latin typeface="+mn-lt"/>
                <a:ea typeface="+mn-ea"/>
                <a:cs typeface="+mn-cs"/>
              </a:rPr>
              <a:t>and fast</a:t>
            </a:r>
            <a:endParaRPr lang="es-CO" sz="48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071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764704"/>
            <a:ext cx="6858000" cy="5472608"/>
          </a:xfrm>
        </p:spPr>
        <p:txBody>
          <a:bodyPr/>
          <a:lstStyle/>
          <a:p>
            <a:r>
              <a:rPr lang="en-US" sz="2800" dirty="0"/>
              <a:t>1. We open our browser of choice.</a:t>
            </a:r>
          </a:p>
          <a:p>
            <a:r>
              <a:rPr lang="en-US" sz="2800" dirty="0"/>
              <a:t>2. We head to the official YouTube page.</a:t>
            </a:r>
          </a:p>
          <a:p>
            <a:r>
              <a:rPr lang="en-US" sz="2800" dirty="0"/>
              <a:t>3. We look for the video to be downloaded.</a:t>
            </a:r>
          </a:p>
          <a:p>
            <a:r>
              <a:rPr lang="en-US" sz="2800" dirty="0"/>
              <a:t>4. We drove to the URL of the video and </a:t>
            </a:r>
            <a:r>
              <a:rPr lang="en-US" sz="2800" dirty="0" smtClean="0"/>
              <a:t>select “www.” And </a:t>
            </a:r>
            <a:r>
              <a:rPr lang="en-US" sz="2800" dirty="0"/>
              <a:t>corrected by '</a:t>
            </a:r>
            <a:r>
              <a:rPr lang="en-US" sz="2800" dirty="0" smtClean="0"/>
              <a:t>'</a:t>
            </a:r>
            <a:r>
              <a:rPr lang="en-US" sz="2800" dirty="0" err="1" smtClean="0"/>
              <a:t>ss</a:t>
            </a:r>
            <a:r>
              <a:rPr lang="en-US" sz="2800" dirty="0" smtClean="0"/>
              <a:t>''and </a:t>
            </a:r>
            <a:r>
              <a:rPr lang="en-US" sz="2800" dirty="0"/>
              <a:t>give search.</a:t>
            </a:r>
          </a:p>
          <a:p>
            <a:r>
              <a:rPr lang="en-US" sz="2800" dirty="0"/>
              <a:t>5. We take you to another page and select the format to be downloaded.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2952111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764704"/>
            <a:ext cx="6858000" cy="5178896"/>
          </a:xfrm>
        </p:spPr>
        <p:txBody>
          <a:bodyPr/>
          <a:lstStyle/>
          <a:p>
            <a:r>
              <a:rPr lang="en-US" sz="2800" dirty="0"/>
              <a:t>6. select 'Download'.</a:t>
            </a:r>
          </a:p>
          <a:p>
            <a:r>
              <a:rPr lang="en-US" sz="2800" dirty="0"/>
              <a:t>7. forward to downloading the video and the video is easy and fast will have.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119895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de plan de marketing">
  <a:themeElements>
    <a:clrScheme name="ms_pptmarketplan_tp01017812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s_pptmarketplan_tp01017812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DFFE417-0F97-47A3-8EF4-8BA051D364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102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Century Gothic</vt:lpstr>
      <vt:lpstr>Tahoma</vt:lpstr>
      <vt:lpstr>Times New Roman</vt:lpstr>
      <vt:lpstr>Presentación de plan de marketing</vt:lpstr>
      <vt:lpstr>Steps to download    videos from YouTube  easy and fast</vt:lpstr>
      <vt:lpstr>Presentación de PowerPoint</vt:lpstr>
      <vt:lpstr>Presentación de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to download    videos from YouTube  easy and fast</dc:title>
  <dc:subject/>
  <dc:creator>Esteban Gutierrez Rivera</dc:creator>
  <cp:keywords/>
  <dc:description/>
  <cp:lastModifiedBy>Esteban Gutierrez Rivera</cp:lastModifiedBy>
  <cp:revision>2</cp:revision>
  <dcterms:created xsi:type="dcterms:W3CDTF">2015-04-19T02:32:37Z</dcterms:created>
  <dcterms:modified xsi:type="dcterms:W3CDTF">2015-04-19T02:44:01Z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TC010178123082</vt:lpwstr>
  </property>
</Properties>
</file>